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1" r:id="rId11"/>
    <p:sldId id="273" r:id="rId12"/>
    <p:sldId id="274" r:id="rId13"/>
    <p:sldId id="307" r:id="rId14"/>
    <p:sldId id="302" r:id="rId15"/>
    <p:sldId id="30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9" r:id="rId29"/>
    <p:sldId id="287" r:id="rId30"/>
    <p:sldId id="290" r:id="rId31"/>
    <p:sldId id="303" r:id="rId32"/>
    <p:sldId id="291" r:id="rId33"/>
    <p:sldId id="298" r:id="rId34"/>
    <p:sldId id="322" r:id="rId35"/>
    <p:sldId id="301" r:id="rId36"/>
    <p:sldId id="315" r:id="rId37"/>
    <p:sldId id="312" r:id="rId38"/>
    <p:sldId id="313" r:id="rId39"/>
    <p:sldId id="316" r:id="rId40"/>
    <p:sldId id="317" r:id="rId41"/>
    <p:sldId id="318" r:id="rId42"/>
    <p:sldId id="319" r:id="rId43"/>
    <p:sldId id="295" r:id="rId44"/>
    <p:sldId id="320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95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9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8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60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27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2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05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4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01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9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12F9-D6BE-41DB-9B6D-94DAF5FEF0FC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7B87-10E0-40E6-8018-4A8F170D11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0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1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5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50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9"/>
            <a:ext cx="12197652" cy="6861179"/>
          </a:xfrm>
        </p:spPr>
      </p:pic>
    </p:spTree>
    <p:extLst>
      <p:ext uri="{BB962C8B-B14F-4D97-AF65-F5344CB8AC3E}">
        <p14:creationId xmlns:p14="http://schemas.microsoft.com/office/powerpoint/2010/main" val="37863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" y="1844"/>
            <a:ext cx="12193877" cy="6859056"/>
          </a:xfrm>
        </p:spPr>
      </p:pic>
    </p:spTree>
    <p:extLst>
      <p:ext uri="{BB962C8B-B14F-4D97-AF65-F5344CB8AC3E}">
        <p14:creationId xmlns:p14="http://schemas.microsoft.com/office/powerpoint/2010/main" val="12768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9"/>
            <a:ext cx="12197652" cy="6861179"/>
          </a:xfrm>
        </p:spPr>
      </p:pic>
    </p:spTree>
    <p:extLst>
      <p:ext uri="{BB962C8B-B14F-4D97-AF65-F5344CB8AC3E}">
        <p14:creationId xmlns:p14="http://schemas.microsoft.com/office/powerpoint/2010/main" val="5753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44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48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2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26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254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5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80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08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95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20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48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51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38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51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42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81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"/>
            <a:ext cx="12180159" cy="6851339"/>
          </a:xfrm>
        </p:spPr>
      </p:pic>
    </p:spTree>
    <p:extLst>
      <p:ext uri="{BB962C8B-B14F-4D97-AF65-F5344CB8AC3E}">
        <p14:creationId xmlns:p14="http://schemas.microsoft.com/office/powerpoint/2010/main" val="2555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8"/>
            <a:ext cx="12197649" cy="6861178"/>
          </a:xfrm>
        </p:spPr>
      </p:pic>
    </p:spTree>
    <p:extLst>
      <p:ext uri="{BB962C8B-B14F-4D97-AF65-F5344CB8AC3E}">
        <p14:creationId xmlns:p14="http://schemas.microsoft.com/office/powerpoint/2010/main" val="1713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0"/>
            <a:ext cx="12197636" cy="6861170"/>
          </a:xfrm>
        </p:spPr>
      </p:pic>
    </p:spTree>
    <p:extLst>
      <p:ext uri="{BB962C8B-B14F-4D97-AF65-F5344CB8AC3E}">
        <p14:creationId xmlns:p14="http://schemas.microsoft.com/office/powerpoint/2010/main" val="42387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43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72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81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819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2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92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75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7829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212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64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48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4504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62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3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14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46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KK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559" y="4002832"/>
            <a:ext cx="4013739" cy="22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Krobath Michael</cp:lastModifiedBy>
  <cp:revision>18</cp:revision>
  <dcterms:created xsi:type="dcterms:W3CDTF">2020-02-13T14:14:48Z</dcterms:created>
  <dcterms:modified xsi:type="dcterms:W3CDTF">2024-01-23T10:54:12Z</dcterms:modified>
</cp:coreProperties>
</file>